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Cambria" panose="02040503050406030204" pitchFamily="18" charset="0"/>
      <p:regular r:id="rId12"/>
      <p:bold r:id="rId13"/>
      <p:italic r:id="rId14"/>
      <p:boldItalic r:id="rId15"/>
    </p:embeddedFont>
    <p:embeddedFont>
      <p:font typeface="Tomorrow" panose="020B0604020202020204" charset="0"/>
      <p:regular r:id="rId16"/>
    </p:embeddedFont>
    <p:embeddedFont>
      <p:font typeface="Tomorrow Semi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9" d="100"/>
          <a:sy n="79" d="100"/>
        </p:scale>
        <p:origin x="11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8907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2A1587-CC23-6A5E-22B9-F4EF533E66E5}"/>
              </a:ext>
            </a:extLst>
          </p:cNvPr>
          <p:cNvSpPr txBox="1"/>
          <p:nvPr/>
        </p:nvSpPr>
        <p:spPr>
          <a:xfrm>
            <a:off x="1670304" y="853363"/>
            <a:ext cx="98023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1800" b="1" dirty="0" err="1">
                <a:ln>
                  <a:noFill/>
                </a:ln>
                <a:effectLst/>
                <a:latin typeface="Calibri" panose="020F0502020204030204" charset="0"/>
                <a:ea typeface="MS Gothic" panose="020B0609070205080204" pitchFamily="49" charset="-128"/>
                <a:cs typeface="Mangal" panose="02040503050203030202" pitchFamily="18" charset="0"/>
                <a:sym typeface="+mn-ea"/>
              </a:rPr>
              <a:t>Khed</a:t>
            </a:r>
            <a:r>
              <a:rPr lang="en-US" altLang="en-US" sz="1800" b="1" dirty="0">
                <a:ln>
                  <a:noFill/>
                </a:ln>
                <a:effectLst/>
                <a:latin typeface="Calibri" panose="020F0502020204030204" charset="0"/>
                <a:ea typeface="MS Gothic" panose="020B0609070205080204" pitchFamily="49" charset="-128"/>
                <a:cs typeface="Mangal" panose="02040503050203030202" pitchFamily="18" charset="0"/>
                <a:sym typeface="+mn-ea"/>
              </a:rPr>
              <a:t> Taluka </a:t>
            </a:r>
            <a:r>
              <a:rPr lang="en-US" altLang="en-US" sz="1800" b="1" dirty="0" err="1">
                <a:ln>
                  <a:noFill/>
                </a:ln>
                <a:effectLst/>
                <a:latin typeface="Calibri" panose="020F0502020204030204" charset="0"/>
                <a:ea typeface="MS Gothic" panose="020B0609070205080204" pitchFamily="49" charset="-128"/>
                <a:cs typeface="Mangal" panose="02040503050203030202" pitchFamily="18" charset="0"/>
                <a:sym typeface="+mn-ea"/>
              </a:rPr>
              <a:t>Shikshan</a:t>
            </a:r>
            <a:r>
              <a:rPr lang="en-US" altLang="en-US" sz="1800" b="1" dirty="0">
                <a:ln>
                  <a:noFill/>
                </a:ln>
                <a:effectLst/>
                <a:latin typeface="Calibri" panose="020F0502020204030204" charset="0"/>
                <a:ea typeface="MS Gothic" panose="020B0609070205080204" pitchFamily="49" charset="-128"/>
                <a:cs typeface="Mangal" panose="02040503050203030202" pitchFamily="18" charset="0"/>
                <a:sym typeface="+mn-ea"/>
              </a:rPr>
              <a:t> </a:t>
            </a:r>
            <a:r>
              <a:rPr lang="en-US" altLang="en-US" sz="1800" b="1" dirty="0" err="1">
                <a:ln>
                  <a:noFill/>
                </a:ln>
                <a:effectLst/>
                <a:latin typeface="Calibri" panose="020F0502020204030204" charset="0"/>
                <a:ea typeface="MS Gothic" panose="020B0609070205080204" pitchFamily="49" charset="-128"/>
                <a:cs typeface="Mangal" panose="02040503050203030202" pitchFamily="18" charset="0"/>
                <a:sym typeface="+mn-ea"/>
              </a:rPr>
              <a:t>Prasarak</a:t>
            </a:r>
            <a:r>
              <a:rPr lang="en-US" altLang="en-US" sz="1800" b="1" dirty="0">
                <a:ln>
                  <a:noFill/>
                </a:ln>
                <a:effectLst/>
                <a:latin typeface="Calibri" panose="020F0502020204030204" charset="0"/>
                <a:ea typeface="MS Gothic" panose="020B0609070205080204" pitchFamily="49" charset="-128"/>
                <a:cs typeface="Mangal" panose="02040503050203030202" pitchFamily="18" charset="0"/>
                <a:sym typeface="+mn-ea"/>
              </a:rPr>
              <a:t> Mandal’s </a:t>
            </a:r>
          </a:p>
          <a:p>
            <a:pPr algn="ctr"/>
            <a:b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charset="0"/>
                <a:ea typeface="MS Gothic" panose="020B0609070205080204" pitchFamily="49" charset="-128"/>
                <a:cs typeface="Mangal" panose="02040503050203030202" pitchFamily="18" charset="0"/>
              </a:rPr>
            </a:br>
            <a:r>
              <a:rPr lang="en-US" altLang="en-US" sz="1800" b="1" dirty="0" err="1">
                <a:ln>
                  <a:noFill/>
                </a:ln>
                <a:effectLst/>
                <a:latin typeface="Cambria" panose="02040503050406030204" pitchFamily="18" charset="0"/>
                <a:ea typeface="Arial" panose="020B0604020202020204" pitchFamily="34" charset="0"/>
                <a:cs typeface="Mangal" panose="02040503050203030202" pitchFamily="18" charset="0"/>
                <a:sym typeface="+mn-ea"/>
              </a:rPr>
              <a:t>Hutatma</a:t>
            </a:r>
            <a:r>
              <a:rPr lang="en-US" altLang="en-US" sz="1800" b="1" dirty="0">
                <a:ln>
                  <a:noFill/>
                </a:ln>
                <a:effectLst/>
                <a:latin typeface="Cambria" panose="02040503050406030204" pitchFamily="18" charset="0"/>
                <a:ea typeface="Arial" panose="020B0604020202020204" pitchFamily="34" charset="0"/>
                <a:cs typeface="Mangal" panose="02040503050203030202" pitchFamily="18" charset="0"/>
                <a:sym typeface="+mn-ea"/>
              </a:rPr>
              <a:t> </a:t>
            </a:r>
            <a:r>
              <a:rPr lang="en-US" altLang="en-US" sz="1800" b="1" dirty="0" err="1">
                <a:ln>
                  <a:noFill/>
                </a:ln>
                <a:effectLst/>
                <a:latin typeface="Cambria" panose="02040503050406030204" pitchFamily="18" charset="0"/>
                <a:ea typeface="Arial" panose="020B0604020202020204" pitchFamily="34" charset="0"/>
                <a:cs typeface="Mangal" panose="02040503050203030202" pitchFamily="18" charset="0"/>
                <a:sym typeface="+mn-ea"/>
              </a:rPr>
              <a:t>Rajguru</a:t>
            </a:r>
            <a:r>
              <a:rPr lang="en-US" altLang="en-US" sz="1800" b="1" dirty="0">
                <a:ln>
                  <a:noFill/>
                </a:ln>
                <a:effectLst/>
                <a:latin typeface="Cambria" panose="02040503050406030204" pitchFamily="18" charset="0"/>
                <a:ea typeface="Arial" panose="020B0604020202020204" pitchFamily="34" charset="0"/>
                <a:cs typeface="Mangal" panose="02040503050203030202" pitchFamily="18" charset="0"/>
                <a:sym typeface="+mn-ea"/>
              </a:rPr>
              <a:t> Mahavidyalaya, </a:t>
            </a:r>
            <a:r>
              <a:rPr lang="en-US" altLang="en-US" sz="1800" b="1" dirty="0" err="1">
                <a:ln>
                  <a:noFill/>
                </a:ln>
                <a:effectLst/>
                <a:latin typeface="Cambria" panose="02040503050406030204" pitchFamily="18" charset="0"/>
                <a:ea typeface="Arial" panose="020B0604020202020204" pitchFamily="34" charset="0"/>
                <a:cs typeface="Mangal" panose="02040503050203030202" pitchFamily="18" charset="0"/>
                <a:sym typeface="+mn-ea"/>
              </a:rPr>
              <a:t>Rajgurunagar</a:t>
            </a:r>
            <a:r>
              <a:rPr lang="en-US" altLang="en-US" sz="1800" b="1" dirty="0">
                <a:ln>
                  <a:noFill/>
                </a:ln>
                <a:effectLst/>
                <a:latin typeface="Cambria" panose="02040503050406030204" pitchFamily="18" charset="0"/>
                <a:ea typeface="Arial" panose="020B0604020202020204" pitchFamily="34" charset="0"/>
                <a:cs typeface="Mangal" panose="02040503050203030202" pitchFamily="18" charset="0"/>
                <a:sym typeface="+mn-ea"/>
              </a:rPr>
              <a:t>, Pune- 41050</a:t>
            </a:r>
            <a:r>
              <a:rPr lang="en-US" altLang="en-US" b="1" dirty="0">
                <a:ln>
                  <a:noFill/>
                </a:ln>
                <a:effectLst/>
                <a:latin typeface="Cambria" panose="02040503050406030204" pitchFamily="18" charset="0"/>
                <a:ea typeface="Arial" panose="020B0604020202020204" pitchFamily="34" charset="0"/>
                <a:cs typeface="Mangal" panose="02040503050203030202" pitchFamily="18" charset="0"/>
                <a:sym typeface="+mn-ea"/>
              </a:rPr>
              <a:t>5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A59C63-042E-9D7F-73E0-85CFF383C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099" y="1995580"/>
            <a:ext cx="2591870" cy="2005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218C05-ABB9-A898-970E-2EFE1C3A37AB}"/>
              </a:ext>
            </a:extLst>
          </p:cNvPr>
          <p:cNvSpPr txBox="1"/>
          <p:nvPr/>
        </p:nvSpPr>
        <p:spPr>
          <a:xfrm>
            <a:off x="3060192" y="3971819"/>
            <a:ext cx="7315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b="1" dirty="0">
                <a:ln>
                  <a:noFill/>
                </a:ln>
                <a:effectLst/>
                <a:latin typeface="Calibri" panose="020F0502020204030204" charset="0"/>
                <a:ea typeface="MS Gothic" panose="020B0609070205080204" pitchFamily="49" charset="-128"/>
                <a:cs typeface="Mangal" panose="02040503050203030202" pitchFamily="18" charset="0"/>
                <a:sym typeface="+mn-ea"/>
              </a:rPr>
              <a:t>TYBBA(CA) </a:t>
            </a:r>
            <a:endParaRPr kumimoji="0" lang="en-US" altLang="en-US" b="1" i="0" u="none" strike="noStrike" cap="none" normalizeH="0" baseline="0" dirty="0">
              <a:ln>
                <a:noFill/>
              </a:ln>
              <a:effectLst/>
              <a:latin typeface="Calibri" panose="020F0502020204030204" charset="0"/>
              <a:ea typeface="MS Gothic" panose="020B0609070205080204" pitchFamily="49" charset="-128"/>
              <a:cs typeface="Mangal" panose="02040503050203030202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b="1" dirty="0">
                <a:ln>
                  <a:noFill/>
                </a:ln>
                <a:effectLst/>
                <a:latin typeface="Cambria" panose="02040503050406030204" pitchFamily="18" charset="0"/>
                <a:ea typeface="Arial" panose="020B0604020202020204" pitchFamily="34" charset="0"/>
                <a:cs typeface="Mangal" panose="02040503050203030202" pitchFamily="18" charset="0"/>
                <a:sym typeface="+mn-ea"/>
              </a:rPr>
              <a:t>A 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b="1" dirty="0">
                <a:ln>
                  <a:noFill/>
                </a:ln>
                <a:effectLst/>
                <a:latin typeface="Cambria" panose="02040503050406030204" pitchFamily="18" charset="0"/>
                <a:ea typeface="Arial" panose="020B0604020202020204" pitchFamily="34" charset="0"/>
                <a:cs typeface="Mangal" panose="02040503050203030202" pitchFamily="18" charset="0"/>
                <a:sym typeface="+mn-ea"/>
              </a:rPr>
              <a:t>Presentation  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b="1" dirty="0">
                <a:ln>
                  <a:noFill/>
                </a:ln>
                <a:effectLst/>
                <a:latin typeface="Cambria" panose="02040503050406030204" pitchFamily="18" charset="0"/>
                <a:ea typeface="Arial" panose="020B0604020202020204" pitchFamily="34" charset="0"/>
                <a:cs typeface="Mangal" panose="02040503050203030202" pitchFamily="18" charset="0"/>
                <a:sym typeface="+mn-ea"/>
              </a:rPr>
              <a:t>On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b="1" i="0" u="none" strike="noStrike" cap="none" normalizeH="0" baseline="0" dirty="0">
              <a:ln>
                <a:noFill/>
              </a:ln>
              <a:effectLst/>
              <a:latin typeface="Cambria" panose="02040503050406030204" pitchFamily="18" charset="0"/>
              <a:ea typeface="Arial" panose="020B0604020202020204" pitchFamily="34" charset="0"/>
              <a:cs typeface="Mangal" panose="02040503050203030202" pitchFamily="18" charset="0"/>
              <a:sym typeface="+mn-ea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IN" altLang="en-US" b="1" i="0" u="none" strike="noStrike" cap="none" normalizeH="0" baseline="0" dirty="0">
                <a:latin typeface="Cambria" panose="02040503050406030204" pitchFamily="18" charset="0"/>
                <a:cs typeface="Mangal" panose="02040503050203030202" pitchFamily="18" charset="0"/>
                <a:sym typeface="+mn-ea"/>
              </a:rPr>
              <a:t>Networking Types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IN" altLang="en-US" b="1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MS Mincho"/>
                <a:cs typeface="Mangal" panose="02040503050203030202" pitchFamily="18" charset="0"/>
                <a:sym typeface="+mn-ea"/>
              </a:rPr>
              <a:t>b</a:t>
            </a:r>
            <a:r>
              <a:rPr lang="en-US" altLang="en-US" b="1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MS Mincho"/>
                <a:cs typeface="Mangal" panose="02040503050203030202" pitchFamily="18" charset="0"/>
                <a:sym typeface="+mn-ea"/>
              </a:rPr>
              <a:t>”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2295DB-F7B4-4E6D-6CF5-B56A658089FB}"/>
              </a:ext>
            </a:extLst>
          </p:cNvPr>
          <p:cNvSpPr txBox="1"/>
          <p:nvPr/>
        </p:nvSpPr>
        <p:spPr>
          <a:xfrm>
            <a:off x="5522976" y="6452907"/>
            <a:ext cx="7315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altLang="en-US" dirty="0"/>
              <a:t> Name: </a:t>
            </a:r>
            <a:r>
              <a:rPr lang="en-IN" altLang="en-US" dirty="0" err="1"/>
              <a:t>Satpute</a:t>
            </a:r>
            <a:r>
              <a:rPr lang="en-IN" altLang="en-US" dirty="0"/>
              <a:t> Avanti </a:t>
            </a:r>
            <a:r>
              <a:rPr lang="en-IN" altLang="en-US" dirty="0" err="1"/>
              <a:t>Rangnath</a:t>
            </a:r>
            <a:endParaRPr lang="en-IN" altLang="en-US" dirty="0"/>
          </a:p>
          <a:p>
            <a:r>
              <a:rPr lang="en-IN" altLang="en-US" dirty="0"/>
              <a:t>Roll No:53</a:t>
            </a:r>
          </a:p>
          <a:p>
            <a:r>
              <a:rPr lang="en-IN" altLang="en-US" dirty="0" err="1"/>
              <a:t>Guide:Prof.R.S.Jadhav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436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Types of Networks: An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This presentation will explore the different types of computer networks, their uses, and their advantages. We'll cover PAN, LAN, MAN, WAN, and Wireless networks.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3153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Personal Area Network (PAN)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Short Range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Covers a small area, usually within 10 meters.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Personal Devices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Smartphones, tablets, laptops, and wireless earphones.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31086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Bluetooth Connection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Ideal for personal use and small-scale communication.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8463"/>
            <a:ext cx="73004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Local Area Network (LAN)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Localized Area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Connects devices within a home, office, or school.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F0EAEA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Resource Sharing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Shares printers, file servers, and internet connections.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0EAEA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Wired or Wireless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Ethernet cables or Wi-Fi connections.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87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Metropolitan Area Network (MAN)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806422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D6D0D0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301484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6D0D0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30615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7" name="Text 4"/>
          <p:cNvSpPr/>
          <p:nvPr/>
        </p:nvSpPr>
        <p:spPr>
          <a:xfrm>
            <a:off x="6542961" y="3146584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033236"/>
            <a:ext cx="33917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Larger Geographic Area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523655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Covers a city or a large campus.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83524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6D0D0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5953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12" name="Text 9"/>
          <p:cNvSpPr/>
          <p:nvPr/>
        </p:nvSpPr>
        <p:spPr>
          <a:xfrm>
            <a:off x="6506051" y="4680347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566999"/>
            <a:ext cx="33954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Connects Multiple LANs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5057418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Used by businesses, government, and education.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36901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6D0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612909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17" name="Text 14"/>
          <p:cNvSpPr/>
          <p:nvPr/>
        </p:nvSpPr>
        <p:spPr>
          <a:xfrm>
            <a:off x="6506647" y="6214110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6100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Fiber Optics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591181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Faster data transfer speeds than WANs.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62720"/>
            <a:ext cx="74018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Wide Area Network (WAN)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11660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Global Connectivity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Spans cities, countries, or continents.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711660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Internet Example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internet itself is a prime example of a WAN.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711660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959078"/>
            <a:ext cx="32899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Global Communication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Businesses rely on WANs for long-distance communication.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038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Wireless Network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45281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24660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Wireless Tech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73702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Wi-Fi, cellular, and Bluetooth connections.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345281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246602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Mobile Access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4737021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Devices stay connected while on the move.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345281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24660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Flexibility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473702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Valuable in public spaces, homes, and businesses.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86068"/>
            <a:ext cx="84774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Summary: Types of Networks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9016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971550" y="5175171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090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PAN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58057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Personal devices, short range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667" y="509016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9" name="Text 6"/>
          <p:cNvSpPr/>
          <p:nvPr/>
        </p:nvSpPr>
        <p:spPr>
          <a:xfrm>
            <a:off x="7569517" y="5175171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65783" y="5090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LAN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65783" y="558057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Local area, resource sharing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42544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13" name="Text 10"/>
          <p:cNvSpPr/>
          <p:nvPr/>
        </p:nvSpPr>
        <p:spPr>
          <a:xfrm>
            <a:off x="935236" y="6510457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4254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MAN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915864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City-wide, connects LANs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8667" y="642544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17" name="Text 14"/>
          <p:cNvSpPr/>
          <p:nvPr/>
        </p:nvSpPr>
        <p:spPr>
          <a:xfrm>
            <a:off x="7569517" y="6510457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65783" y="64254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WAN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65783" y="6915864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Global connectivity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We've explored the different types of networks and their specific purposes. Feel free to ask any questions!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333</Words>
  <Application>Microsoft Office PowerPoint</Application>
  <PresentationFormat>Custom</PresentationFormat>
  <Paragraphs>75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Tomorrow Semi Bold</vt:lpstr>
      <vt:lpstr>Calibri</vt:lpstr>
      <vt:lpstr>Tomorrow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Bhagyashri Deshmukh</cp:lastModifiedBy>
  <cp:revision>2</cp:revision>
  <dcterms:created xsi:type="dcterms:W3CDTF">2025-03-01T04:03:40Z</dcterms:created>
  <dcterms:modified xsi:type="dcterms:W3CDTF">2025-03-01T04:17:30Z</dcterms:modified>
</cp:coreProperties>
</file>